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耐水メモカード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素材：炭酸カルシウム・高密度ポリエチレン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サイズ：台紙：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85×131mm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・メモ：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80×100mm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備考：メモ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×5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濡れても平気なため、キッチン仕事や災害時などにも非常に便利なメモカードの</a:t>
            </a:r>
            <a:r>
              <a:rPr lang="en-US" altLang="ja-JP" sz="1600" dirty="0"/>
              <a:t>5</a:t>
            </a:r>
            <a:r>
              <a:rPr lang="ja-JP" altLang="en-US" sz="1600" dirty="0"/>
              <a:t>枚組です。防災イベントやキャンペーンのノベルティグッズ用としても人気のあるアイテムです。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CBF57B27-BD68-F6F3-C12C-CDF59971A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942" y="1373565"/>
            <a:ext cx="3702633" cy="37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590</TotalTime>
  <Words>84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2024-07-24T09:04:42Z</dcterms:modified>
</cp:coreProperties>
</file>