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216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どっちーもハンディライト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・ポリプロピレン・ガラス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Φ60×121mm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備考：本体・電池アダプター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いざという時に合う電池が丁度ない！なんてこと誰でも一度もあるかと思います。しかしこちらのハンディライトでしたら、単一・単三のどちらでも使用することができるためとっても便利です。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486E65D4-EB8A-F85B-8046-D4E2DC93F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3" y="1379294"/>
            <a:ext cx="3633797" cy="36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2024-07-24T09:04:44Z</dcterms:modified>
</cp:coreProperties>
</file>