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450"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ダイナモ多機能ラジオライト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・ポリスチレン・</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55×40×145mm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備考：本体・</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ケーブル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1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手動で蓄電できる上</a:t>
            </a:r>
            <a:r>
              <a:rPr lang="en-US" altLang="ja-JP" sz="1600" dirty="0"/>
              <a:t>USB</a:t>
            </a:r>
            <a:r>
              <a:rPr lang="ja-JP" altLang="en-US" sz="1600" dirty="0"/>
              <a:t>接続でスマホなどへの給電も可能な多機能</a:t>
            </a:r>
            <a:r>
              <a:rPr lang="en-US" altLang="ja-JP" sz="1600" dirty="0"/>
              <a:t>LED</a:t>
            </a:r>
            <a:r>
              <a:rPr lang="ja-JP" altLang="en-US" sz="1600" dirty="0"/>
              <a:t>ラジオライトです。警報音ブザーも付いているため声を出せない状況でも居場所を知らせられる優秀な防災グッズ。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23539564-A838-FE9A-0380-F11DCC45338B}"/>
              </a:ext>
            </a:extLst>
          </p:cNvPr>
          <p:cNvPicPr>
            <a:picLocks noChangeAspect="1"/>
          </p:cNvPicPr>
          <p:nvPr/>
        </p:nvPicPr>
        <p:blipFill>
          <a:blip r:embed="rId5"/>
          <a:stretch>
            <a:fillRect/>
          </a:stretch>
        </p:blipFill>
        <p:spPr>
          <a:xfrm>
            <a:off x="734237" y="1385203"/>
            <a:ext cx="3560088" cy="356008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657</TotalTime>
  <Words>80</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246</cp:revision>
  <cp:lastPrinted>2021-07-20T08:57:41Z</cp:lastPrinted>
  <dcterms:created xsi:type="dcterms:W3CDTF">2021-06-21T09:41:39Z</dcterms:created>
  <dcterms:modified xsi:type="dcterms:W3CDTF">2024-07-24T09:04:45Z</dcterms:modified>
</cp:coreProperties>
</file>