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Φ78×125mm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冷たい飲みものを入れても結露しにくく、温かいものを入れても外側は熱くならない真空二重構造のステンレスタンブラー。すっきりとしたシンプルなデザインは名入れ用にも最適！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28E8753-245F-178E-A53F-A3E7CC90E7A1}"/>
              </a:ext>
            </a:extLst>
          </p:cNvPr>
          <p:cNvPicPr>
            <a:picLocks noChangeAspect="1"/>
          </p:cNvPicPr>
          <p:nvPr/>
        </p:nvPicPr>
        <p:blipFill>
          <a:blip r:embed="rId5"/>
          <a:stretch>
            <a:fillRect/>
          </a:stretch>
        </p:blipFill>
        <p:spPr>
          <a:xfrm>
            <a:off x="679828" y="1371901"/>
            <a:ext cx="3637132" cy="36371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63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2024-07-24T09:04:46Z</dcterms:modified>
</cp:coreProperties>
</file>