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80"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スリム真空ステンレスボトル（</a:t>
            </a:r>
            <a:r>
              <a:rPr lang="en-US" altLang="ja-JP" sz="2000" dirty="0">
                <a:solidFill>
                  <a:schemeClr val="bg1"/>
                </a:solidFill>
                <a:latin typeface="Meiryo UI" panose="020B0604030504040204" pitchFamily="34" charset="-128"/>
                <a:ea typeface="Meiryo UI" panose="020B0604030504040204" pitchFamily="34" charset="-128"/>
              </a:rPr>
              <a:t>220ml</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カラー展開：ブラック・ホワイト・シルバー</a:t>
            </a:r>
          </a:p>
          <a:p>
            <a:r>
              <a:rPr lang="ja-JP" altLang="en-US" sz="900" dirty="0">
                <a:latin typeface="Meiryo UI" panose="020B0604030504040204" pitchFamily="34" charset="-128"/>
                <a:ea typeface="Meiryo UI" panose="020B0604030504040204" pitchFamily="34" charset="-128"/>
              </a:rPr>
              <a:t>素材：ステンレス・ポリプロピレン・シリコン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φ52×155</a:t>
            </a:r>
            <a:r>
              <a:rPr lang="ja-JP" altLang="en-US" sz="900" dirty="0">
                <a:latin typeface="Meiryo UI" panose="020B0604030504040204" pitchFamily="34" charset="-128"/>
                <a:ea typeface="Meiryo UI" panose="020B0604030504040204" pitchFamily="34" charset="-128"/>
              </a:rPr>
              <a:t>ｍｍ</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220ml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ミニサイズでポケットにスッポリ入るスリム真空ステンレスボトル。真空二重構造で保冷・保温性に優れ近所のお散歩用にもとても便利！名入れをすれば物販用やノベルティとして重宝します。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C63143BA-5AAD-CA0A-5C3A-7FA02E4F1A06}"/>
              </a:ext>
            </a:extLst>
          </p:cNvPr>
          <p:cNvPicPr>
            <a:picLocks noChangeAspect="1"/>
          </p:cNvPicPr>
          <p:nvPr/>
        </p:nvPicPr>
        <p:blipFill>
          <a:blip r:embed="rId5"/>
          <a:stretch>
            <a:fillRect/>
          </a:stretch>
        </p:blipFill>
        <p:spPr>
          <a:xfrm>
            <a:off x="732423" y="1422544"/>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1022</TotalTime>
  <Words>88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279</cp:revision>
  <cp:lastPrinted>2021-07-20T08:57:41Z</cp:lastPrinted>
  <dcterms:created xsi:type="dcterms:W3CDTF">2021-06-21T09:41:39Z</dcterms:created>
  <dcterms:modified xsi:type="dcterms:W3CDTF">2024-07-24T09:04:47Z</dcterms:modified>
</cp:coreProperties>
</file>