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ザ・ビッグバッグ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素材：ポリエチレン・ポリエステル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655×255×365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とにかく大きなビッグバッグは、お買物・ランドリー・レジャー用など、多用途で使えてとても便利！持ち手は用途に合わせてハンドバッグにも、ショルダーバッグにもなる</a:t>
            </a:r>
            <a:r>
              <a:rPr lang="en-US" altLang="ja-JP" sz="1600" dirty="0"/>
              <a:t>2WAY</a:t>
            </a:r>
            <a:r>
              <a:rPr lang="ja-JP" altLang="en-US" sz="1600" dirty="0"/>
              <a:t>仕様です。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E822EC2-112C-04FC-0E7A-447C578C6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0" y="1379220"/>
            <a:ext cx="3636010" cy="36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</TotalTime>
  <Words>63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2024-07-24T09:04:48Z</dcterms:modified>
</cp:coreProperties>
</file>