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サイコロ出た目の数だけプレゼントサステナビリティトイレットペーパー</a:t>
            </a:r>
            <a:r>
              <a:rPr lang="en-US" altLang="ja-JP" dirty="0">
                <a:solidFill>
                  <a:schemeClr val="bg1"/>
                </a:solidFill>
                <a:latin typeface="Meiryo UI" panose="020B0604030504040204" pitchFamily="34" charset="-128"/>
                <a:ea typeface="Meiryo UI" panose="020B0604030504040204" pitchFamily="34" charset="-128"/>
              </a:rPr>
              <a:t>(</a:t>
            </a:r>
            <a:r>
              <a:rPr lang="ja-JP" altLang="en-US" dirty="0">
                <a:solidFill>
                  <a:schemeClr val="bg1"/>
                </a:solidFill>
                <a:latin typeface="Meiryo UI" panose="020B0604030504040204" pitchFamily="34" charset="-128"/>
                <a:ea typeface="Meiryo UI" panose="020B0604030504040204" pitchFamily="34" charset="-128"/>
              </a:rPr>
              <a:t>約</a:t>
            </a:r>
            <a:r>
              <a:rPr lang="en-US" altLang="ja-JP" dirty="0">
                <a:solidFill>
                  <a:schemeClr val="bg1"/>
                </a:solidFill>
                <a:latin typeface="Meiryo UI" panose="020B0604030504040204" pitchFamily="34" charset="-128"/>
                <a:ea typeface="Meiryo UI" panose="020B0604030504040204" pitchFamily="34" charset="-128"/>
              </a:rPr>
              <a:t>30</a:t>
            </a:r>
            <a:r>
              <a:rPr lang="ja-JP" altLang="en-US" dirty="0">
                <a:solidFill>
                  <a:schemeClr val="bg1"/>
                </a:solidFill>
                <a:latin typeface="Meiryo UI" panose="020B0604030504040204" pitchFamily="34" charset="-128"/>
                <a:ea typeface="Meiryo UI" panose="020B0604030504040204" pitchFamily="34" charset="-128"/>
              </a:rPr>
              <a:t>人用</a:t>
            </a:r>
            <a:r>
              <a:rPr lang="en-US" altLang="ja-JP" dirty="0">
                <a:solidFill>
                  <a:schemeClr val="bg1"/>
                </a:solidFill>
                <a:latin typeface="Meiryo UI" panose="020B0604030504040204" pitchFamily="34" charset="-128"/>
                <a:ea typeface="Meiryo UI" panose="020B0604030504040204" pitchFamily="34" charset="-128"/>
              </a:rPr>
              <a:t>) </a:t>
            </a:r>
            <a:endParaRPr lang="ja-JP" altLang="en-US"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包装：段ボール箱入</a:t>
            </a:r>
          </a:p>
          <a:p>
            <a:r>
              <a:rPr lang="ja-JP" altLang="en-US" sz="900" dirty="0">
                <a:latin typeface="Meiryo UI" panose="020B0604030504040204" pitchFamily="34" charset="-128"/>
                <a:ea typeface="Meiryo UI" panose="020B0604030504040204" pitchFamily="34" charset="-128"/>
              </a:rPr>
              <a:t>備考：サステナビリティトイレットペーパーアソート</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コ・お持ち帰り袋</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枚・サイコロキューブ</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コ・店頭用お知らせ</a:t>
            </a:r>
            <a:r>
              <a:rPr lang="en-US" altLang="ja-JP" sz="900" dirty="0">
                <a:latin typeface="Meiryo UI" panose="020B0604030504040204" pitchFamily="34" charset="-128"/>
                <a:ea typeface="Meiryo UI" panose="020B0604030504040204" pitchFamily="34" charset="-128"/>
              </a:rPr>
              <a:t>POP×2</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サステナビリティトイレットペーパーが、専用のサイコロを振って出た目だけ当たるプレゼント企画用</a:t>
            </a:r>
            <a:r>
              <a:rPr lang="en-US" altLang="ja-JP" sz="1600" dirty="0"/>
              <a:t>30</a:t>
            </a:r>
            <a:r>
              <a:rPr lang="ja-JP" altLang="en-US" sz="1600" dirty="0"/>
              <a:t>人セット。サイコロやお知らせ</a:t>
            </a:r>
            <a:r>
              <a:rPr lang="en-US" altLang="ja-JP" sz="1600" dirty="0"/>
              <a:t>POP</a:t>
            </a:r>
            <a:r>
              <a:rPr lang="ja-JP" altLang="en-US" sz="1600" dirty="0"/>
              <a:t>、お持ち帰り袋</a:t>
            </a:r>
            <a:r>
              <a:rPr lang="en-US" altLang="ja-JP" sz="1600" dirty="0"/>
              <a:t>35</a:t>
            </a:r>
            <a:r>
              <a:rPr lang="ja-JP" altLang="en-US" sz="1600" dirty="0"/>
              <a:t>枚付きで納品後すぐに使えます。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5F91FADE-7053-69D4-163F-FE3F338782EA}"/>
              </a:ext>
            </a:extLst>
          </p:cNvPr>
          <p:cNvPicPr>
            <a:picLocks noChangeAspect="1"/>
          </p:cNvPicPr>
          <p:nvPr/>
        </p:nvPicPr>
        <p:blipFill>
          <a:blip r:embed="rId5"/>
          <a:stretch>
            <a:fillRect/>
          </a:stretch>
        </p:blipFill>
        <p:spPr>
          <a:xfrm>
            <a:off x="698768" y="1373322"/>
            <a:ext cx="3609310" cy="36093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TotalTime>
  <Words>87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2024-07-24T09:04:49Z</dcterms:modified>
</cp:coreProperties>
</file>