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サマービーチプレゼント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等：キャラクターボンボンボール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BIG×1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等：キャラクターエアーハンマー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等：キャラクターバナナサーベル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等：キャラクタークリアポーチ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×8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等：キャラクターハンドタオル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×15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サマービーチや夏のレジャーで活躍する人気のキャラクターアイテムを、ハズレくじなしで</a:t>
            </a:r>
            <a:r>
              <a:rPr lang="en-US" altLang="ja-JP" sz="1600" dirty="0"/>
              <a:t>30</a:t>
            </a:r>
            <a:r>
              <a:rPr lang="ja-JP" altLang="en-US" sz="1600" dirty="0"/>
              <a:t>名様にお渡しできる抽選会セット。ファミリー層向けの夏のイベントで活用すればお子様も大喜びです！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37263B75-2BDD-885D-17BF-2EFEA8AC3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2" y="1342080"/>
            <a:ext cx="3692720" cy="3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120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2024-07-24T09:04:50Z</dcterms:modified>
</cp:coreProperties>
</file>