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94" d="100"/>
          <a:sy n="94" d="100"/>
        </p:scale>
        <p:origin x="462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サマービーチプレゼント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50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人用 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863955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10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包装：段ボール箱入</a:t>
            </a:r>
          </a:p>
          <a:p>
            <a:r>
              <a:rPr lang="ja-JP" altLang="en-US" sz="1000" dirty="0">
                <a:latin typeface="Meiryo UI" panose="020B0604030504040204" pitchFamily="34" charset="-128"/>
                <a:ea typeface="Meiryo UI" panose="020B0604030504040204" pitchFamily="34" charset="-128"/>
              </a:rPr>
              <a:t>備考：</a:t>
            </a:r>
            <a:r>
              <a:rPr lang="en-US" altLang="ja-JP" sz="1000" dirty="0">
                <a:latin typeface="Meiryo UI" panose="020B0604030504040204" pitchFamily="34" charset="-128"/>
                <a:ea typeface="Meiryo UI" panose="020B0604030504040204" pitchFamily="34" charset="-128"/>
              </a:rPr>
              <a:t>1</a:t>
            </a:r>
            <a:r>
              <a:rPr lang="ja-JP" altLang="en-US" sz="1000" dirty="0">
                <a:latin typeface="Meiryo UI" panose="020B0604030504040204" pitchFamily="34" charset="-128"/>
                <a:ea typeface="Meiryo UI" panose="020B0604030504040204" pitchFamily="34" charset="-128"/>
              </a:rPr>
              <a:t>等：キャラクターボンボンボール</a:t>
            </a:r>
            <a:r>
              <a:rPr lang="en-US" altLang="ja-JP" sz="1000" dirty="0">
                <a:latin typeface="Meiryo UI" panose="020B0604030504040204" pitchFamily="34" charset="-128"/>
                <a:ea typeface="Meiryo UI" panose="020B0604030504040204" pitchFamily="34" charset="-128"/>
              </a:rPr>
              <a:t>BIG×2</a:t>
            </a:r>
            <a:r>
              <a:rPr lang="ja-JP" altLang="en-US" sz="1000" dirty="0">
                <a:latin typeface="Meiryo UI" panose="020B0604030504040204" pitchFamily="34" charset="-128"/>
                <a:ea typeface="Meiryo UI" panose="020B0604030504040204" pitchFamily="34" charset="-128"/>
              </a:rPr>
              <a:t>コ・</a:t>
            </a:r>
            <a:r>
              <a:rPr lang="en-US" altLang="ja-JP" sz="1000" dirty="0">
                <a:latin typeface="Meiryo UI" panose="020B0604030504040204" pitchFamily="34" charset="-128"/>
                <a:ea typeface="Meiryo UI" panose="020B0604030504040204" pitchFamily="34" charset="-128"/>
              </a:rPr>
              <a:t>2</a:t>
            </a:r>
            <a:r>
              <a:rPr lang="ja-JP" altLang="en-US" sz="1000" dirty="0">
                <a:latin typeface="Meiryo UI" panose="020B0604030504040204" pitchFamily="34" charset="-128"/>
                <a:ea typeface="Meiryo UI" panose="020B0604030504040204" pitchFamily="34" charset="-128"/>
              </a:rPr>
              <a:t>等：キャラクターエアーハンマー</a:t>
            </a:r>
            <a:r>
              <a:rPr lang="en-US" altLang="ja-JP" sz="1000" dirty="0">
                <a:latin typeface="Meiryo UI" panose="020B0604030504040204" pitchFamily="34" charset="-128"/>
                <a:ea typeface="Meiryo UI" panose="020B0604030504040204" pitchFamily="34" charset="-128"/>
              </a:rPr>
              <a:t>×4</a:t>
            </a:r>
            <a:r>
              <a:rPr lang="ja-JP" altLang="en-US" sz="1000" dirty="0">
                <a:latin typeface="Meiryo UI" panose="020B0604030504040204" pitchFamily="34" charset="-128"/>
                <a:ea typeface="Meiryo UI" panose="020B0604030504040204" pitchFamily="34" charset="-128"/>
              </a:rPr>
              <a:t>コ・</a:t>
            </a:r>
            <a:r>
              <a:rPr lang="en-US" altLang="ja-JP" sz="1000" dirty="0">
                <a:latin typeface="Meiryo UI" panose="020B0604030504040204" pitchFamily="34" charset="-128"/>
                <a:ea typeface="Meiryo UI" panose="020B0604030504040204" pitchFamily="34" charset="-128"/>
              </a:rPr>
              <a:t>3</a:t>
            </a:r>
            <a:r>
              <a:rPr lang="ja-JP" altLang="en-US" sz="1000" dirty="0">
                <a:latin typeface="Meiryo UI" panose="020B0604030504040204" pitchFamily="34" charset="-128"/>
                <a:ea typeface="Meiryo UI" panose="020B0604030504040204" pitchFamily="34" charset="-128"/>
              </a:rPr>
              <a:t>等：キャラクターバナナサーベル</a:t>
            </a:r>
            <a:r>
              <a:rPr lang="en-US" altLang="ja-JP" sz="1000" dirty="0">
                <a:latin typeface="Meiryo UI" panose="020B0604030504040204" pitchFamily="34" charset="-128"/>
                <a:ea typeface="Meiryo UI" panose="020B0604030504040204" pitchFamily="34" charset="-128"/>
              </a:rPr>
              <a:t>×6</a:t>
            </a:r>
            <a:r>
              <a:rPr lang="ja-JP" altLang="en-US" sz="1000" dirty="0">
                <a:latin typeface="Meiryo UI" panose="020B0604030504040204" pitchFamily="34" charset="-128"/>
                <a:ea typeface="Meiryo UI" panose="020B0604030504040204" pitchFamily="34" charset="-128"/>
              </a:rPr>
              <a:t>コ・</a:t>
            </a:r>
            <a:r>
              <a:rPr lang="en-US" altLang="ja-JP" sz="1000" dirty="0">
                <a:latin typeface="Meiryo UI" panose="020B0604030504040204" pitchFamily="34" charset="-128"/>
                <a:ea typeface="Meiryo UI" panose="020B0604030504040204" pitchFamily="34" charset="-128"/>
              </a:rPr>
              <a:t>4</a:t>
            </a:r>
            <a:r>
              <a:rPr lang="ja-JP" altLang="en-US" sz="1000" dirty="0">
                <a:latin typeface="Meiryo UI" panose="020B0604030504040204" pitchFamily="34" charset="-128"/>
                <a:ea typeface="Meiryo UI" panose="020B0604030504040204" pitchFamily="34" charset="-128"/>
              </a:rPr>
              <a:t>等：キャラクタークリアポーチ</a:t>
            </a:r>
            <a:r>
              <a:rPr lang="en-US" altLang="ja-JP" sz="1000" dirty="0">
                <a:latin typeface="Meiryo UI" panose="020B0604030504040204" pitchFamily="34" charset="-128"/>
                <a:ea typeface="Meiryo UI" panose="020B0604030504040204" pitchFamily="34" charset="-128"/>
              </a:rPr>
              <a:t>×12</a:t>
            </a:r>
            <a:r>
              <a:rPr lang="ja-JP" altLang="en-US" sz="1000" dirty="0">
                <a:latin typeface="Meiryo UI" panose="020B0604030504040204" pitchFamily="34" charset="-128"/>
                <a:ea typeface="Meiryo UI" panose="020B0604030504040204" pitchFamily="34" charset="-128"/>
              </a:rPr>
              <a:t>コ・</a:t>
            </a:r>
            <a:r>
              <a:rPr lang="en-US" altLang="ja-JP" sz="1000" dirty="0">
                <a:latin typeface="Meiryo UI" panose="020B0604030504040204" pitchFamily="34" charset="-128"/>
                <a:ea typeface="Meiryo UI" panose="020B0604030504040204" pitchFamily="34" charset="-128"/>
              </a:rPr>
              <a:t>5</a:t>
            </a:r>
            <a:r>
              <a:rPr lang="ja-JP" altLang="en-US" sz="1000" dirty="0">
                <a:latin typeface="Meiryo UI" panose="020B0604030504040204" pitchFamily="34" charset="-128"/>
                <a:ea typeface="Meiryo UI" panose="020B0604030504040204" pitchFamily="34" charset="-128"/>
              </a:rPr>
              <a:t>等：キャラクターハンドタオル</a:t>
            </a:r>
            <a:r>
              <a:rPr lang="en-US" altLang="ja-JP" sz="1000" dirty="0">
                <a:latin typeface="Meiryo UI" panose="020B0604030504040204" pitchFamily="34" charset="-128"/>
                <a:ea typeface="Meiryo UI" panose="020B0604030504040204" pitchFamily="34" charset="-128"/>
              </a:rPr>
              <a:t>×26</a:t>
            </a:r>
            <a:r>
              <a:rPr lang="ja-JP" altLang="en-US" sz="1000" dirty="0">
                <a:latin typeface="Meiryo UI" panose="020B0604030504040204" pitchFamily="34" charset="-128"/>
                <a:ea typeface="Meiryo UI" panose="020B0604030504040204" pitchFamily="34" charset="-128"/>
              </a:rPr>
              <a:t>コ／</a:t>
            </a:r>
            <a:r>
              <a:rPr lang="en-US" altLang="ja-JP" sz="1000" dirty="0">
                <a:latin typeface="Meiryo UI" panose="020B0604030504040204" pitchFamily="34" charset="-128"/>
                <a:ea typeface="Meiryo UI" panose="020B0604030504040204" pitchFamily="34" charset="-128"/>
              </a:rPr>
              <a:t>A3</a:t>
            </a:r>
            <a:r>
              <a:rPr lang="ja-JP" altLang="en-US" sz="1000" dirty="0">
                <a:latin typeface="Meiryo UI" panose="020B0604030504040204" pitchFamily="34" charset="-128"/>
                <a:ea typeface="Meiryo UI" panose="020B0604030504040204" pitchFamily="34" charset="-128"/>
              </a:rPr>
              <a:t>ポスター／抽選箱／くじ</a:t>
            </a:r>
            <a:r>
              <a:rPr lang="en-US" altLang="ja-JP" sz="1000" dirty="0">
                <a:latin typeface="Meiryo UI" panose="020B0604030504040204" pitchFamily="34" charset="-128"/>
                <a:ea typeface="Meiryo UI" panose="020B0604030504040204" pitchFamily="34" charset="-128"/>
              </a:rPr>
              <a:t>50</a:t>
            </a:r>
            <a:r>
              <a:rPr lang="ja-JP" altLang="en-US" sz="1000" dirty="0">
                <a:latin typeface="Meiryo UI" panose="020B0604030504040204" pitchFamily="34" charset="-128"/>
                <a:ea typeface="Meiryo UI" panose="020B0604030504040204" pitchFamily="34" charset="-128"/>
              </a:rPr>
              <a:t>枚／くじ明細書／店頭用お知らせＰＯＰ</a:t>
            </a:r>
            <a:r>
              <a:rPr lang="en-US" altLang="ja-JP" sz="1000" dirty="0">
                <a:latin typeface="Meiryo UI" panose="020B0604030504040204" pitchFamily="34" charset="-128"/>
                <a:ea typeface="Meiryo UI" panose="020B0604030504040204" pitchFamily="34" charset="-128"/>
              </a:rPr>
              <a:t>2</a:t>
            </a:r>
            <a:r>
              <a:rPr lang="ja-JP" altLang="en-US" sz="1000" dirty="0">
                <a:latin typeface="Meiryo UI" panose="020B0604030504040204" pitchFamily="34" charset="-128"/>
                <a:ea typeface="Meiryo UI" panose="020B0604030504040204" pitchFamily="34" charset="-128"/>
              </a:rPr>
              <a:t>枚 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2496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人気キャラクターをあしらったサマービーチ＆夏レジャーで活躍する賞品をハズレくじなしで</a:t>
            </a:r>
            <a:r>
              <a:rPr lang="en-US" altLang="ja-JP" sz="1600" dirty="0"/>
              <a:t>50</a:t>
            </a:r>
            <a:r>
              <a:rPr lang="ja-JP" altLang="en-US" sz="1600" dirty="0"/>
              <a:t>名様にお渡しできる！ファミリー層向けの夏のイベントで重宝する抽選会開催用アイテムです。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84" name="図 83">
            <a:extLst>
              <a:ext uri="{FF2B5EF4-FFF2-40B4-BE49-F238E27FC236}">
                <a16:creationId xmlns:a16="http://schemas.microsoft.com/office/drawing/2014/main" id="{88599BEE-D58C-BE64-0527-712C635FC8F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2600" y="1422052"/>
            <a:ext cx="3560089" cy="3560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986</TotalTime>
  <Words>117</Words>
  <Application>Microsoft Office PowerPoint</Application>
  <PresentationFormat>画面に合わせる (4:3)</PresentationFormat>
  <Paragraphs>12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268</cp:revision>
  <cp:lastPrinted>2021-07-20T08:57:41Z</cp:lastPrinted>
  <dcterms:created xsi:type="dcterms:W3CDTF">2021-06-21T09:41:39Z</dcterms:created>
  <dcterms:modified xsi:type="dcterms:W3CDTF">2024-07-24T09:04:52Z</dcterms:modified>
</cp:coreProperties>
</file>