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素材：ポリエステル</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100×900</a:t>
            </a:r>
            <a:r>
              <a:rPr lang="ja-JP" altLang="en-US" sz="1000" dirty="0">
                <a:latin typeface="Meiryo UI" panose="020B0604030504040204" pitchFamily="34" charset="-128"/>
                <a:ea typeface="Meiryo UI" panose="020B0604030504040204" pitchFamily="34" charset="-128"/>
              </a:rPr>
              <a:t>ｍｍ</a:t>
            </a:r>
          </a:p>
          <a:p>
            <a:r>
              <a:rPr lang="ja-JP" altLang="en-US" sz="1000" dirty="0">
                <a:latin typeface="Meiryo UI" panose="020B0604030504040204" pitchFamily="34" charset="-128"/>
                <a:ea typeface="Meiryo UI" panose="020B0604030504040204" pitchFamily="34" charset="-128"/>
              </a:rPr>
              <a:t>包装：ジッパーケース入 素材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夏のノベルティに人気の涼感タオル。濡らして絞って振った後、首や手首など冷やしたい箇所に巻くだけで涼感を得ることができます。濡れたまま収納可能なジッパーケース付きで持ち運びに便利！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0A965D0D-513B-EC92-D875-B3A0C3C6D575}"/>
              </a:ext>
            </a:extLst>
          </p:cNvPr>
          <p:cNvPicPr>
            <a:picLocks noChangeAspect="1"/>
          </p:cNvPicPr>
          <p:nvPr/>
        </p:nvPicPr>
        <p:blipFill>
          <a:blip r:embed="rId5"/>
          <a:stretch>
            <a:fillRect/>
          </a:stretch>
        </p:blipFill>
        <p:spPr>
          <a:xfrm>
            <a:off x="772601" y="1411148"/>
            <a:ext cx="3560088" cy="3560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586</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2024-07-24T09:04:53Z</dcterms:modified>
</cp:coreProperties>
</file>