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33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つつめるマルチクロス（カラビナ付）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カラー展開：ブルー・ベージュ（色指定不可）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％・アルミ・鉄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300×300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ｍｍ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生地同士がくっ付き、様々な物をつつめるマルチクロス。筆記用具を入れればペンケース、コスメを包めばコンパクトポーチに使えます。傘やペットボトルを巻けば水濡れ防止にもなります。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C5AB61E8-5A0B-0424-6711-B09B92B3D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66" y="1391026"/>
            <a:ext cx="3651627" cy="36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2024-07-24T09:04:58Z</dcterms:modified>
</cp:coreProperties>
</file>