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マグネットケース付はさみ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10067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カラー展開：ブルー・グリーン（色指定不可）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素材：ステンレス・ポリプロピレン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サイズ：はさみ：全長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200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ｍｍ・ケース：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88×20×192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ｍｍ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マグネットケース付きのはさみは、瓶の栓抜き・ペットボトルオープナー・くるみ割りなどの機能も備えています。冷蔵庫の扉などに貼っておけば、使いたい時に直ぐ取り出せてとても便利です。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E716A142-3BAD-606C-945D-BA7CCCF4D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51" y="1378512"/>
            <a:ext cx="3676650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621</TotalTime>
  <Words>83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2024-07-24T09:05:00Z</dcterms:modified>
</cp:coreProperties>
</file>