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3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熱狂！シャボン＆ウォーターガンプレゼント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備考：特等：エレクトリックバブルガン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等：ホワイトマグナランチャー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等：ウォータースプラッシュスティック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×6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等：ぷかぷかバブルガン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×8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等：コスミックウォーターガン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ポスター／抽選箱／くじ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枚／くじ明細書／店頭用お知らせＰＯＰ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お子様に人気のシャボン＆ウォーターガンの抽選大会を直ぐに開催できる、夏のイベント会場で重宝するセット。</a:t>
            </a:r>
            <a:r>
              <a:rPr lang="en-US" altLang="ja-JP" sz="1600" dirty="0"/>
              <a:t>1</a:t>
            </a:r>
            <a:r>
              <a:rPr lang="ja-JP" altLang="en-US" sz="1600" dirty="0"/>
              <a:t>等</a:t>
            </a:r>
            <a:r>
              <a:rPr lang="en-US" altLang="ja-JP" sz="1600" dirty="0"/>
              <a:t>?4</a:t>
            </a:r>
            <a:r>
              <a:rPr lang="ja-JP" altLang="en-US" sz="1600" dirty="0"/>
              <a:t>等に特等を加えた全</a:t>
            </a:r>
            <a:r>
              <a:rPr lang="en-US" altLang="ja-JP" sz="1600" dirty="0"/>
              <a:t>5</a:t>
            </a:r>
            <a:r>
              <a:rPr lang="ja-JP" altLang="en-US" sz="1600" dirty="0"/>
              <a:t>種類の景品をはずれ無しで</a:t>
            </a:r>
            <a:r>
              <a:rPr lang="en-US" altLang="ja-JP" sz="1600" dirty="0"/>
              <a:t>30</a:t>
            </a:r>
            <a:r>
              <a:rPr lang="ja-JP" altLang="en-US" sz="1600" dirty="0"/>
              <a:t>名にお渡しできます。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4F2C3D5D-57F7-DAB5-9D8E-A5713E886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48" y="1371901"/>
            <a:ext cx="3625850" cy="3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132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2024-07-24T09:05:01Z</dcterms:modified>
</cp:coreProperties>
</file>