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6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熱狂！シャボン＆ウォーターガンプレゼント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備考：特等：エレクトリックバブルガン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等：ホワイトマグナランチャー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等：ウォータースプラッシュスティック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×8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等：ぷかぷかバブルガン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×12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等：コスミックウォーターガン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×26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ポスター／抽選箱／くじ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枚／くじ明細書／店頭用お知らせＰＯＰ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夏のイベントが盛り上がる！シャボン＆ウォーターガンの抽選大会セット。</a:t>
            </a:r>
            <a:r>
              <a:rPr lang="en-US" altLang="ja-JP" sz="1600" dirty="0"/>
              <a:t>1</a:t>
            </a:r>
            <a:r>
              <a:rPr lang="ja-JP" altLang="en-US" sz="1600" dirty="0"/>
              <a:t>等</a:t>
            </a:r>
            <a:r>
              <a:rPr lang="en-US" altLang="ja-JP" sz="1600" dirty="0"/>
              <a:t>?4</a:t>
            </a:r>
            <a:r>
              <a:rPr lang="ja-JP" altLang="en-US" sz="1600" dirty="0"/>
              <a:t>等に特等を加えた全</a:t>
            </a:r>
            <a:r>
              <a:rPr lang="en-US" altLang="ja-JP" sz="1600" dirty="0"/>
              <a:t>5</a:t>
            </a:r>
            <a:r>
              <a:rPr lang="ja-JP" altLang="en-US" sz="1600" dirty="0"/>
              <a:t>種類のお子様に人気の玩具を</a:t>
            </a:r>
            <a:r>
              <a:rPr lang="en-US" altLang="ja-JP" sz="1600" dirty="0"/>
              <a:t>50</a:t>
            </a:r>
            <a:r>
              <a:rPr lang="ja-JP" altLang="en-US" sz="1600" dirty="0"/>
              <a:t>名様分、はずれ無しでお渡しすることができます。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DE8870A0-5740-2802-23DC-83A8A3305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71" y="1417742"/>
            <a:ext cx="3564890" cy="356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</TotalTime>
  <Words>129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2024-07-24T09:05:02Z</dcterms:modified>
</cp:coreProperties>
</file>