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ピカピカ金魚とスーパーボールすくい大会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備考：ピカピカ金魚アソート（予備含む）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×144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匹・スーパーボールアソート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×100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コ・すくい枠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コ・すくい替紙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×200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枚・透明プール（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φ800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コ・エアーポンプ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コ・お持ち帰り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×100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枚・レジャーシート（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900×1600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)×1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枚・すくい取り用容器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ピカピカ光る可愛い金魚のマスコットとスーパーボール救い大会を直ぐに開催することができるセット商品です。</a:t>
            </a:r>
            <a:r>
              <a:rPr lang="en-US" altLang="ja-JP" sz="1600" dirty="0"/>
              <a:t>1</a:t>
            </a:r>
            <a:r>
              <a:rPr lang="ja-JP" altLang="en-US" sz="1600" dirty="0"/>
              <a:t>セットで、</a:t>
            </a:r>
            <a:r>
              <a:rPr lang="en-US" altLang="ja-JP" sz="1600" dirty="0"/>
              <a:t>100</a:t>
            </a:r>
            <a:r>
              <a:rPr lang="ja-JP" altLang="en-US" sz="1600" dirty="0"/>
              <a:t>人が楽しめるように付属品もしっかり整っています。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AD77895-4E2A-8B40-4485-1BBD475F7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94" y="1377887"/>
            <a:ext cx="3615398" cy="36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128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2024-07-24T09:05:04Z</dcterms:modified>
</cp:coreProperties>
</file>