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貼って収納マグネットポケット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・磁石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125×20×60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パッケージサイズ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:130×20×60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冷蔵庫や洗濯機に貼り付け可能！小物を収納できるポケット付き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!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キッチンの冷蔵庫・洗面所の洗濯機・玄関のドアなどの省スペースにマグネットで貼り付けて、透明なポケットに小物類を収納可能！中身に何が入っているかひと目でわかるので、とても便利です。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00AD86F-04A8-7B02-61C8-EE15A9E5F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49" y="1467024"/>
            <a:ext cx="3481741" cy="34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2024-07-24T09:05:05Z</dcterms:modified>
</cp:coreProperties>
</file>