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ハロウィンチョコセット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パッケージサイズ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:80×80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　お菓子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ハロウィンの季節にピッタリ！カワイイお化けが描かれたパッケージに、チョコレートが</a:t>
            </a:r>
            <a:r>
              <a:rPr lang="en-US" altLang="ja-JP" sz="1600" dirty="0"/>
              <a:t>3</a:t>
            </a:r>
            <a:r>
              <a:rPr lang="ja-JP" altLang="en-US" sz="1600" dirty="0"/>
              <a:t>つ入ったお菓子セット。展示場やイベント会場でお子様にプレゼントすると、とても喜ばれるアイテムです。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C0507A79-F52B-EC7B-06F4-12ADD8832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68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2024-07-24T09:05:06Z</dcterms:modified>
</cp:coreProperties>
</file>