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節電てぬぐい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1000×350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パッケージサイズ：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130×15×185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通常手ぬぐいサイズよりも長めな、綿素材</a:t>
            </a:r>
            <a:r>
              <a:rPr lang="en-US" altLang="ja-JP" sz="1600" dirty="0"/>
              <a:t>100%</a:t>
            </a:r>
            <a:r>
              <a:rPr lang="ja-JP" altLang="en-US" sz="1600" dirty="0"/>
              <a:t>で仕立てた手ぬぐい。図説による節電に役立つ情報がプリントされています。</a:t>
            </a:r>
            <a:r>
              <a:rPr lang="en-US" altLang="ja-JP" sz="1600" dirty="0"/>
              <a:t>SDGs</a:t>
            </a:r>
            <a:r>
              <a:rPr lang="ja-JP" altLang="en-US" sz="1600" dirty="0"/>
              <a:t>・エコ関連のキャンペーン・イベント用ノベルティに最適！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E5AC61C-10D2-106F-467B-D9F46181B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67" y="1411148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2024-07-24T09:05:07Z</dcterms:modified>
</cp:coreProperties>
</file>