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684" y="-4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ぬくぬくあったか</a:t>
            </a:r>
            <a:r>
              <a:rPr lang="en-US" altLang="ja-JP" sz="2000" dirty="0">
                <a:solidFill>
                  <a:schemeClr val="bg1"/>
                </a:solidFill>
                <a:latin typeface="Meiryo UI" panose="020B0604030504040204" pitchFamily="34" charset="-128"/>
                <a:ea typeface="Meiryo UI" panose="020B0604030504040204" pitchFamily="34" charset="-128"/>
              </a:rPr>
              <a:t>CHRGE</a:t>
            </a:r>
            <a:r>
              <a:rPr lang="ja-JP" altLang="en-US" sz="2000" dirty="0">
                <a:solidFill>
                  <a:schemeClr val="bg1"/>
                </a:solidFill>
                <a:latin typeface="Meiryo UI" panose="020B0604030504040204" pitchFamily="34" charset="-128"/>
                <a:ea typeface="Meiryo UI" panose="020B0604030504040204" pitchFamily="34" charset="-128"/>
              </a:rPr>
              <a:t>プレゼント</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dirty="0">
                <a:solidFill>
                  <a:schemeClr val="bg1"/>
                </a:solidFill>
                <a:latin typeface="Meiryo UI" panose="020B0604030504040204" pitchFamily="34" charset="-128"/>
                <a:ea typeface="Meiryo UI" panose="020B0604030504040204" pitchFamily="34" charset="-128"/>
              </a:rPr>
              <a:t>人用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包装：段ボール箱入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一部色・柄・商品が変更になる場合があります。ご了承ください。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セット内容：■特等：</a:t>
            </a:r>
            <a:r>
              <a:rPr lang="en-US" altLang="ja-JP" sz="900" dirty="0">
                <a:latin typeface="Meiryo UI" panose="020B0604030504040204" pitchFamily="34" charset="-128"/>
                <a:ea typeface="Meiryo UI" panose="020B0604030504040204" pitchFamily="34" charset="-128"/>
              </a:rPr>
              <a:t>2WAY</a:t>
            </a:r>
            <a:r>
              <a:rPr lang="ja-JP" altLang="en-US" sz="900" dirty="0">
                <a:latin typeface="Meiryo UI" panose="020B0604030504040204" pitchFamily="34" charset="-128"/>
                <a:ea typeface="Meiryo UI" panose="020B0604030504040204" pitchFamily="34" charset="-128"/>
              </a:rPr>
              <a:t>真空ステンレスボトル</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等：フリースブランケット（ボタン付）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等：小さな湯たんぽ</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等：抗菌ネックウォーマー</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等：再生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保冷温ドリンクケース</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等：花王バブ</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包 森の香り</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コ　■その他：</a:t>
            </a:r>
            <a:r>
              <a:rPr lang="en-US" altLang="ja-JP" sz="900" dirty="0">
                <a:latin typeface="Meiryo UI" panose="020B0604030504040204" pitchFamily="34" charset="-128"/>
                <a:ea typeface="Meiryo UI" panose="020B0604030504040204" pitchFamily="34" charset="-128"/>
              </a:rPr>
              <a:t>A3</a:t>
            </a:r>
            <a:r>
              <a:rPr lang="ja-JP" altLang="en-US" sz="900" dirty="0">
                <a:latin typeface="Meiryo UI" panose="020B0604030504040204" pitchFamily="34" charset="-128"/>
                <a:ea typeface="Meiryo UI" panose="020B0604030504040204" pitchFamily="34" charset="-128"/>
              </a:rPr>
              <a:t>ポスター／抽選箱／くじ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枚／くじ明細書／店頭用お知らせＰＯＰ</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100</a:t>
            </a:r>
            <a:r>
              <a:rPr lang="ja-JP" altLang="en-US" sz="1600" dirty="0"/>
              <a:t>人が参加できる冬にぴったりの抽選会を直ぐ手軽に開催できる！くじ</a:t>
            </a:r>
            <a:r>
              <a:rPr lang="en-US" altLang="ja-JP" sz="1600" dirty="0"/>
              <a:t>100</a:t>
            </a:r>
            <a:r>
              <a:rPr lang="ja-JP" altLang="en-US" sz="1600" dirty="0"/>
              <a:t>枚分・告知用ポスター・</a:t>
            </a:r>
            <a:r>
              <a:rPr lang="en-US" altLang="ja-JP" sz="1600" dirty="0"/>
              <a:t>POP</a:t>
            </a:r>
            <a:r>
              <a:rPr lang="ja-JP" altLang="en-US" sz="1600" dirty="0"/>
              <a:t>から冬場にもらうと嬉しい各賞の景品までを一式取り揃えたセット商品です。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BBEAAE20-5436-6550-5615-41B40293D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35" y="1304675"/>
            <a:ext cx="380047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TotalTime>
  <Words>174</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2024-07-24T09:05:09Z</dcterms:modified>
</cp:coreProperties>
</file>