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マイクロファイバータオルポーチ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％・ナイロン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％・アクリル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470×185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パッケージサイズ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:210×245×15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吸水性抜群のマイクロファイバー生地を使用したタオルポーチ。冷えたペットボトルや使用済みの折りたたみ傘も、濡れたまま収納できます。海・プール・アウトドアでも幅広く活用できます。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847F826-E77E-4BD0-417A-75F1E28B7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1" y="1326649"/>
            <a:ext cx="37242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2024-07-24T09:05:09Z</dcterms:modified>
</cp:coreProperties>
</file>