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100" d="100"/>
          <a:sy n="100" d="100"/>
        </p:scale>
        <p:origin x="684" y="-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オータムアウトドアプレゼント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人用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包装：段ボール箱入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一部色・柄・商品が変更になる場合があります。ご了承ください。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セット内容：■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等：ロゴス フリースケット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　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等：フリーデザインタンブラー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　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等：フリースイヤーマフ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　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等：タッチ手袋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×8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　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等：使い捨てカイロ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　■その他：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ポスター／抽選箱／くじ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枚／くじ明細書／店頭用お知らせＰＯＰ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秋のアウトドアで活躍するアイテムがもらえる抽選会開催セット。</a:t>
            </a:r>
            <a:r>
              <a:rPr lang="en-US" altLang="ja-JP" sz="1600" dirty="0"/>
              <a:t>20</a:t>
            </a:r>
            <a:r>
              <a:rPr lang="ja-JP" altLang="en-US" sz="1600" dirty="0"/>
              <a:t>人分のくじ・告知ポスター・</a:t>
            </a:r>
            <a:r>
              <a:rPr lang="en-US" altLang="ja-JP" sz="1600" dirty="0"/>
              <a:t>POP</a:t>
            </a:r>
            <a:r>
              <a:rPr lang="ja-JP" altLang="en-US" sz="1600" dirty="0"/>
              <a:t>から、各賞の賞品まで、抽選会に必要なアイテムが一式揃った便利なアイテムです。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8435CF45-6EFC-D9D7-3FB4-3A64F8B93C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120" y="1371598"/>
            <a:ext cx="36004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648</TotalTime>
  <Words>149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240</cp:revision>
  <cp:lastPrinted>2021-07-20T08:57:41Z</cp:lastPrinted>
  <dcterms:created xsi:type="dcterms:W3CDTF">2021-06-21T09:41:39Z</dcterms:created>
  <dcterms:modified xsi:type="dcterms:W3CDTF">2024-07-24T09:05:10Z</dcterms:modified>
</cp:coreProperties>
</file>