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>
        <p:scale>
          <a:sx n="100" d="100"/>
          <a:sy n="100" d="100"/>
        </p:scale>
        <p:origin x="684" y="-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オータムアウトドアプレゼント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30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人用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包装：段ボール箱入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一部色・柄・商品が変更になる場合があります。ご了承ください。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セット内容：■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等：ロゴス フリースケット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コ　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等：フリーデザインタンブラー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コ　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等：フリースイヤーマフ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×6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コ　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等：タッチ手袋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×8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コ　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等：使い捨てカイロ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×12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コ　■その他：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ポスター／抽選箱／くじ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枚／くじ明細書／店頭用お知らせＰＯＰ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各種展示会やイベント会場で開催する、プチイベントにぴったり！秋のアウトドアで活躍するアイテムがもらえる</a:t>
            </a:r>
            <a:r>
              <a:rPr lang="en-US" altLang="ja-JP" sz="1600" dirty="0"/>
              <a:t>30</a:t>
            </a:r>
            <a:r>
              <a:rPr lang="ja-JP" altLang="en-US" sz="1600" dirty="0"/>
              <a:t>人用の抽選会セット。くじ・告知ポスター・</a:t>
            </a:r>
            <a:r>
              <a:rPr lang="en-US" altLang="ja-JP" sz="1600" dirty="0"/>
              <a:t>POP</a:t>
            </a:r>
            <a:r>
              <a:rPr lang="ja-JP" altLang="en-US" sz="1600" dirty="0"/>
              <a:t>から賞品まで一式揃います。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F73BA8C-5766-9D4E-9857-CCC9579F6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34" y="1391371"/>
            <a:ext cx="3591261" cy="359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629</TotalTime>
  <Words>147</Words>
  <Application>Microsoft Office PowerPoint</Application>
  <PresentationFormat>画面に合わせる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239</cp:revision>
  <cp:lastPrinted>2021-07-20T08:57:41Z</cp:lastPrinted>
  <dcterms:created xsi:type="dcterms:W3CDTF">2021-06-21T09:41:39Z</dcterms:created>
  <dcterms:modified xsi:type="dcterms:W3CDTF">2024-07-24T09:05:11Z</dcterms:modified>
</cp:coreProperties>
</file>