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684" y="-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おうちでこもってまったりプレゼント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人用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包装：段ボール箱入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一部色・柄・商品が変更になる場合があります。ご了承ください。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セット内容：■特等：お掃除ロボット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MOPPY×1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　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等：マルチトング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（ファイブ）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　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等：真空ステンレスタンブラー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　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等：フリースブランケット（ボタン付）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　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等：アイスクリームスプーン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　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等：花王バブ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 森の香り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　■その他：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ポスター／抽選箱／くじ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枚／くじ明細書／店頭用お知らせＰＯＰ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冬の寒い日のおうち時間を楽しく過ごせるグッズがもらえる！冬場のイベント会場を盛り上げてくれる</a:t>
            </a:r>
            <a:r>
              <a:rPr lang="en-US" altLang="ja-JP" sz="1600" dirty="0"/>
              <a:t>30</a:t>
            </a:r>
            <a:r>
              <a:rPr lang="ja-JP" altLang="en-US" sz="1600" dirty="0"/>
              <a:t>人用の抽選会セット。くじ</a:t>
            </a:r>
            <a:r>
              <a:rPr lang="en-US" altLang="ja-JP" sz="1600" dirty="0"/>
              <a:t>30</a:t>
            </a:r>
            <a:r>
              <a:rPr lang="ja-JP" altLang="en-US" sz="1600" dirty="0"/>
              <a:t>枚・抽選箱から賞品まで抽選会用アイテムが一式揃います。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50C39940-F7B2-FFF4-7D68-AD40D463A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527" y="1369366"/>
            <a:ext cx="3681558" cy="368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589</TotalTime>
  <Words>172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2024-07-24T09:05:13Z</dcterms:modified>
</cp:coreProperties>
</file>