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おうちでこもってまったりプレゼント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一部色・柄・商品が変更になる場合があります。ご了承ください。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セット内容：■特等：お掃除ロボット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MOPPY×1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等：マルチトング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（ファイブ）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等：真空ステンレスタンブラー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等：フリースブランケット（ボタン付）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等：アイスクリームスプーン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等：花王バブ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森の香り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■その他：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冬場のイベント会場を盛り上げてくれる</a:t>
            </a:r>
            <a:r>
              <a:rPr lang="en-US" altLang="ja-JP" sz="1600" dirty="0"/>
              <a:t>50</a:t>
            </a:r>
            <a:r>
              <a:rPr lang="ja-JP" altLang="en-US" sz="1600" dirty="0"/>
              <a:t>人用の抽選会セット。寒い冬のおうち時間を楽しく過ごせる各賞品から、抽選箱・くじ・告知ポスターまで一式揃う便利でお得なセットアイテムです。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85E827B-93CE-046C-9D28-1D4D30C6E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94" y="1411148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173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2024-07-24T09:05:14Z</dcterms:modified>
</cp:coreProperties>
</file>