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ウィート携帯用歯ブラシ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小麦ファイバー・ポリプロピレン・ナイロン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使用時:24×15×175mm・収納時:24×15×112mm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環境負荷が少ない小麦ファイバー樹脂配合のブラシ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