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84"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帰宅支援グッズプレゼント50人用</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付属品 : ■特等 非常持出セット･･･1本 ■1等 エマージェンシーカプセル･･･2本 ■2等 非常持出袋･･･3本 ■3等 リバーシブルアルミブランケット･･･4本 ■4等 レインコート･･･10本 ■5等 軍手または使い捨てカイロ･･･30本 ■抽選用くじ(50人用50枚) ■抽選箱 1個 ■くじ明細書 1枚 ■A3ポスター 1枚 ■店頭用お知らせPOP 2枚</a:t>
            </a:r>
            <a:r>
              <a:rPr lang="ja-JP" altLang="en-US" sz="900">
                <a:solidFill>
                  <a:schemeClr val="dk1"/>
                </a:solidFill>
                <a:latin typeface="Meiryo"/>
                <a:ea typeface="Meiryo"/>
                <a:cs typeface="Meiryo"/>
                <a:sym typeface="Meiryo"/>
              </a:rPr>
              <a:t>　</a:t>
            </a:r>
            <a:r>
              <a:rPr lang="ja" sz="900">
                <a:solidFill>
                  <a:schemeClr val="dk1"/>
                </a:solidFill>
                <a:latin typeface="Meiryo"/>
                <a:ea typeface="Meiryo"/>
                <a:cs typeface="Meiryo"/>
                <a:sym typeface="Meiryo"/>
              </a:rPr>
              <a:t>包装 </a:t>
            </a:r>
            <a:r>
              <a:rPr lang="ja" sz="900" dirty="0">
                <a:solidFill>
                  <a:schemeClr val="dk1"/>
                </a:solidFill>
                <a:latin typeface="Meiryo"/>
                <a:ea typeface="Meiryo"/>
                <a:cs typeface="Meiryo"/>
                <a:sym typeface="Meiryo"/>
              </a:rPr>
              <a:t>: 段ボール箱入</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注意事項 : ※一部色・柄・商品が変更になる場合があります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災害時に交通機関が使えず苦労された方も多いのではないでしょうか。そのような時のための帰宅支援を意識した充実の50人用抽選会キットです。イベントや店頭活性化にお役立て下さい。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159</Words>
  <Application>Microsoft Office PowerPoint</Application>
  <PresentationFormat>画面に合わせる (16:9)</PresentationFormat>
  <Paragraphs>12</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2026-09-03T07:35:03Z</dcterms:modified>
</cp:coreProperties>
</file>