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温度湿度表示機能付き丸形デジタル時計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ABS・LCD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台座セット時：75×30×80ｍｍ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本体・台座×各1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ブリスター入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単４電池×1（別売）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デジタル表示で現在の時刻と同時に、室内の温度と湿度がひと目で確認できる時計。置き時計としても壁掛け時計としても利用でき、丸型でオシャレなフォルムはどんなインテリアにもマッチします。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