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スマホ連動体組成計 エブリィスキャン（N）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ガラス・ABS・ステンレス・ゴム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260×25×260ｍｍ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単４電池×2（別売）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体重、脂肪率、筋肉量、BMI、水比記録、内臓脂肪、骨量、基礎代謝などを計測できる体組成計です。スマホと連動させられるため、いつでもどこでも確認可能。最大8人まで使用可能です。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