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4in1ワイパー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ポリプロピレン・ポリエチレン・ポリエステル・PA・TPR・アルミニウム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使用時：250×95×300ｍｍ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水切り、モップ、ブラシ、霧吹きの4つがこれひとつで出来る、非常に便利なお掃除アイテムです。お風呂場の掃除はもちろん、ブラインドなどにも対応可能なため幅広くご活用いただけます。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