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マジックウィンドウモップ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ポリプロピレン・PVA・鉄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収納時：45×40×245ｍｍ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冬の結露掃除などに非常に便利な窓用モップです。持ち手のところにあるリングを引くだけで脱水が可能なため、手を汚したくない方などにおすすめ。イベント等のノベルティ用としてもおすすめ。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