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転ばぬ先の防災グッズプレゼント50人用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■特等 非常持出セット･･･1本 ■1等 コンパクト防災8点セット･･･2本 ■2等 ハンドプレッシングライト･･･3本 ■3等 リバーシブルアルミブランケット･･･4本 ■4等 IDホイッスル&amp;カラビナリング･･･10本 ■5等 リフレクタータグ･･･30本 &lt;付属品&gt; ■抽選用くじ(50人用50枚) ■抽選箱 1個 ■くじ明細書 1枚 ■A3ポスター 1枚 ■店頭用お知らせPOP 2枚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段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ボール箱入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災害時に備えて、万全の準備をしておきたい！そんな「転ばぬ先の防災グッズ」がプレゼントされる充実の50人用抽選会キットです。イベントや店頭活性化にお役立て下さい。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2026-09-03T07:51:20Z</dcterms:modified>
</cp:coreProperties>
</file>