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8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備えて安心救急救命プレゼント50人用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特等:収納便利な救急14点セット FF-30N×1コ／1等:コンパクトファーストエイドキット 7点セット CF-10R×2コ／2等:コンパクトファーストエイドキット 6点セット CF-06×3コ／3等:救急てぬぐい×4コ／4等:救急ジッパーポーチ3P×40コ／A3ポスター／抽選箱／くじ50枚／くじ明細書／店頭用お知らせPOP2枚</a:t>
            </a:r>
            <a:r>
              <a:rPr lang="ja-JP" altLang="en-US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: 段ボール箱入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※一部色・柄・商品が変更になる場合があります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「備えあれば憂いなし」日常突然やって来るもしものために、備えて置いて安心の救急・救命アイテムをプレゼントする50人用抽選会キットです。イベントや店頭活性化にお役立て下さい。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147</Words>
  <Application>Microsoft Office PowerPoint</Application>
  <PresentationFormat>画面に合わせる (16:9)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2026-09-03T07:59:05Z</dcterms:modified>
</cp:coreProperties>
</file>