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8" d="100"/>
          <a:sy n="108" d="100"/>
        </p:scale>
        <p:origin x="534" y="10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圧縮できる非常持出</a:t>
            </a:r>
            <a:r>
              <a:rPr lang="en-US" altLang="ja-JP" sz="2000" dirty="0">
                <a:solidFill>
                  <a:schemeClr val="bg1"/>
                </a:solidFill>
                <a:latin typeface="Meiryo UI" panose="020B0604030504040204" pitchFamily="34" charset="-128"/>
                <a:ea typeface="Meiryo UI" panose="020B0604030504040204" pitchFamily="34" charset="-128"/>
              </a:rPr>
              <a:t>15</a:t>
            </a:r>
            <a:r>
              <a:rPr lang="ja-JP" altLang="en-US" sz="2000" dirty="0">
                <a:solidFill>
                  <a:schemeClr val="bg1"/>
                </a:solidFill>
                <a:latin typeface="Meiryo UI" panose="020B0604030504040204" pitchFamily="34" charset="-128"/>
                <a:ea typeface="Meiryo UI" panose="020B0604030504040204" pitchFamily="34" charset="-128"/>
              </a:rPr>
              <a:t>点セット </a:t>
            </a:r>
            <a:r>
              <a:rPr lang="en-US" altLang="ja-JP" sz="2000" dirty="0">
                <a:solidFill>
                  <a:schemeClr val="bg1"/>
                </a:solidFill>
                <a:latin typeface="Meiryo UI" panose="020B0604030504040204" pitchFamily="34" charset="-128"/>
                <a:ea typeface="Meiryo UI" panose="020B0604030504040204" pitchFamily="34" charset="-128"/>
              </a:rPr>
              <a:t>CO-50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310×240×85mm</a:t>
            </a:r>
          </a:p>
          <a:p>
            <a:r>
              <a:rPr lang="ja-JP" altLang="en-US" sz="900" dirty="0">
                <a:latin typeface="Meiryo UI" panose="020B0604030504040204" pitchFamily="34" charset="-128"/>
                <a:ea typeface="Meiryo UI" panose="020B0604030504040204" pitchFamily="34" charset="-128"/>
              </a:rPr>
              <a:t>包装：化粧箱入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LED</a:t>
            </a:r>
            <a:r>
              <a:rPr lang="ja-JP" altLang="en-US" sz="1600" dirty="0"/>
              <a:t>ライトやレインコート、フリースブランケット、抗菌消臭トイレなど、災害時には非常に役立つアイテムを専用圧縮バッグでコンパクトに収納しておける非常時持ち出し</a:t>
            </a:r>
            <a:r>
              <a:rPr lang="en-US" altLang="ja-JP" sz="1600" dirty="0"/>
              <a:t>15</a:t>
            </a:r>
            <a:r>
              <a:rPr lang="ja-JP" altLang="en-US" sz="1600" dirty="0"/>
              <a:t>点セットです。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1" name="図 30">
            <a:extLst>
              <a:ext uri="{FF2B5EF4-FFF2-40B4-BE49-F238E27FC236}">
                <a16:creationId xmlns:a16="http://schemas.microsoft.com/office/drawing/2014/main" id="{9478EB95-2F29-4FB5-C309-205D8DD76610}"/>
              </a:ext>
            </a:extLst>
          </p:cNvPr>
          <p:cNvPicPr>
            <a:picLocks noChangeAspect="1"/>
          </p:cNvPicPr>
          <p:nvPr/>
        </p:nvPicPr>
        <p:blipFill>
          <a:blip r:embed="rId5"/>
          <a:stretch>
            <a:fillRect/>
          </a:stretch>
        </p:blipFill>
        <p:spPr>
          <a:xfrm>
            <a:off x="681379" y="1377405"/>
            <a:ext cx="3657855" cy="3657855"/>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664</TotalTime>
  <Words>64</Words>
  <Application>Microsoft Office PowerPoint</Application>
  <PresentationFormat>画面に合わせる (4:3)</PresentationFormat>
  <Paragraphs>12</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243</cp:revision>
  <cp:lastPrinted>2021-07-20T08:57:41Z</cp:lastPrinted>
  <dcterms:created xsi:type="dcterms:W3CDTF">2021-06-21T09:41:39Z</dcterms:created>
  <dcterms:modified xsi:type="dcterms:W3CDTF">2024-07-24T09:05:16Z</dcterms:modified>
</cp:coreProperties>
</file>