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コンパクト防災</a:t>
            </a:r>
            <a:r>
              <a:rPr lang="en-US" altLang="ja-JP" sz="2000" dirty="0">
                <a:solidFill>
                  <a:schemeClr val="bg1"/>
                </a:solidFill>
                <a:latin typeface="Meiryo UI" panose="020B0604030504040204" pitchFamily="34" charset="-128"/>
                <a:ea typeface="Meiryo UI" panose="020B0604030504040204" pitchFamily="34" charset="-128"/>
              </a:rPr>
              <a:t>6</a:t>
            </a:r>
            <a:r>
              <a:rPr lang="ja-JP" altLang="en-US" sz="2000" dirty="0">
                <a:solidFill>
                  <a:schemeClr val="bg1"/>
                </a:solidFill>
                <a:latin typeface="Meiryo UI" panose="020B0604030504040204" pitchFamily="34" charset="-128"/>
                <a:ea typeface="Meiryo UI" panose="020B0604030504040204" pitchFamily="34" charset="-128"/>
              </a:rPr>
              <a:t>点セット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防災用巾着</a:t>
            </a:r>
            <a:r>
              <a:rPr lang="en-US" altLang="ja-JP" sz="900" b="0" i="0" dirty="0">
                <a:solidFill>
                  <a:srgbClr val="333333"/>
                </a:solidFill>
                <a:effectLst/>
                <a:latin typeface="-apple-system"/>
              </a:rPr>
              <a:t>:165×220mm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収納巾着袋・アルミブランケット・軍手・レインコート・使い捨</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てカイロ・防災の心得</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急な災害時に必要最小限のアイテムをサッと持ち出せる上に収納場所にも困らないコンパクトな防災</a:t>
            </a:r>
            <a:r>
              <a:rPr lang="en-US" altLang="ja-JP" sz="1600" b="0" i="0" dirty="0">
                <a:solidFill>
                  <a:srgbClr val="333333"/>
                </a:solidFill>
                <a:effectLst/>
                <a:latin typeface="-apple-system"/>
              </a:rPr>
              <a:t>6</a:t>
            </a:r>
            <a:r>
              <a:rPr lang="ja-JP" altLang="en-US" sz="1600" b="0" i="0" dirty="0">
                <a:solidFill>
                  <a:srgbClr val="333333"/>
                </a:solidFill>
                <a:effectLst/>
                <a:latin typeface="-apple-system"/>
              </a:rPr>
              <a:t>点セットです。社内でも家庭でも備えておくと安心ですしいざという時に役立ちます。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852</TotalTime>
  <Words>100</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986</cp:revision>
  <cp:lastPrinted>2021-07-20T08:57:41Z</cp:lastPrinted>
  <dcterms:created xsi:type="dcterms:W3CDTF">2021-06-21T09:41:39Z</dcterms:created>
  <dcterms:modified xsi:type="dcterms:W3CDTF">2024-07-24T10:36:50Z</dcterms:modified>
</cp:coreProperties>
</file>