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コンパクト防災</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防災用巾着</a:t>
            </a:r>
            <a:r>
              <a:rPr lang="en-US" altLang="ja-JP" sz="900" b="0" i="0" dirty="0">
                <a:solidFill>
                  <a:srgbClr val="333333"/>
                </a:solidFill>
                <a:effectLst/>
                <a:latin typeface="-apple-system"/>
              </a:rPr>
              <a:t>:165×220mm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収納巾着袋・アルミブランケット・</a:t>
            </a:r>
            <a:r>
              <a:rPr lang="en-US" altLang="ja-JP" sz="900" b="0" i="0" dirty="0">
                <a:solidFill>
                  <a:srgbClr val="333333"/>
                </a:solidFill>
                <a:effectLst/>
                <a:latin typeface="-apple-system"/>
              </a:rPr>
              <a:t>ID</a:t>
            </a:r>
            <a:r>
              <a:rPr lang="ja-JP" altLang="en-US" sz="900" b="0" i="0" dirty="0">
                <a:solidFill>
                  <a:srgbClr val="333333"/>
                </a:solidFill>
                <a:effectLst/>
                <a:latin typeface="-apple-system"/>
              </a:rPr>
              <a:t>ホイッスル</a:t>
            </a:r>
            <a:r>
              <a:rPr lang="en-US" altLang="ja-JP" sz="900" b="0" i="0" dirty="0">
                <a:solidFill>
                  <a:srgbClr val="333333"/>
                </a:solidFill>
                <a:effectLst/>
                <a:latin typeface="-apple-system"/>
              </a:rPr>
              <a:t>&amp;</a:t>
            </a:r>
            <a:r>
              <a:rPr lang="ja-JP" altLang="en-US" sz="900" b="0" i="0" dirty="0">
                <a:solidFill>
                  <a:srgbClr val="333333"/>
                </a:solidFill>
                <a:effectLst/>
                <a:latin typeface="-apple-system"/>
              </a:rPr>
              <a:t>カラビナリン</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グ・防災用ウェットティッシュ・軍手・レインコート・携帯用ト</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イレ</a:t>
            </a:r>
            <a:r>
              <a:rPr lang="en-US" altLang="ja-JP" sz="900" b="0" i="0" dirty="0">
                <a:solidFill>
                  <a:srgbClr val="333333"/>
                </a:solidFill>
                <a:effectLst/>
                <a:latin typeface="-apple-system"/>
              </a:rPr>
              <a:t>1P</a:t>
            </a:r>
            <a:r>
              <a:rPr lang="ja-JP" altLang="en-US" sz="900" b="0" i="0" dirty="0">
                <a:solidFill>
                  <a:srgbClr val="333333"/>
                </a:solidFill>
                <a:effectLst/>
                <a:latin typeface="-apple-system"/>
              </a:rPr>
              <a:t>・防災の心得</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急な災害時に必要最小限のアイテムをサッと持ち出せる上に収納場所にも困らないコンパクトな防災</a:t>
            </a:r>
            <a:r>
              <a:rPr lang="en-US" altLang="ja-JP" sz="1600" b="0" i="0" dirty="0">
                <a:solidFill>
                  <a:srgbClr val="333333"/>
                </a:solidFill>
                <a:effectLst/>
                <a:latin typeface="-apple-system"/>
              </a:rPr>
              <a:t>8</a:t>
            </a:r>
            <a:r>
              <a:rPr lang="ja-JP" altLang="en-US" sz="1600" b="0" i="0" dirty="0">
                <a:solidFill>
                  <a:srgbClr val="333333"/>
                </a:solidFill>
                <a:effectLst/>
                <a:latin typeface="-apple-system"/>
              </a:rPr>
              <a:t>点セットです。社内でも家庭でも備えておくと安心ですしいざという時に役立ちます。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852</TotalTime>
  <Words>111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984</cp:revision>
  <cp:lastPrinted>2021-07-20T08:57:41Z</cp:lastPrinted>
  <dcterms:created xsi:type="dcterms:W3CDTF">2021-06-21T09:41:39Z</dcterms:created>
  <dcterms:modified xsi:type="dcterms:W3CDTF">2024-07-24T10:36:51Z</dcterms:modified>
</cp:coreProperties>
</file>