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コンパクトファーストエイドキット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:117×78×33mm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収納ケース・絆創膏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・ワンタッチ包帯・コットンパフ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・綿棒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10P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・救急手引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バッグなどにサッと入れられる手頃なサイズのセミハードケース入りの上、いざという時に役立つ救急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点セットです。突然見舞われる災害時用などに備えておくと安心。是非ご活用ください。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97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988</cp:revision>
  <cp:lastPrinted>2021-07-20T08:57:41Z</cp:lastPrinted>
  <dcterms:created xsi:type="dcterms:W3CDTF">2021-06-21T09:41:39Z</dcterms:created>
  <dcterms:modified xsi:type="dcterms:W3CDTF">2024-07-24T10:36:52Z</dcterms:modified>
</cp:coreProperties>
</file>