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15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コンパクトファーストエイドキット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収納ケース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:165×110×38mm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収納ケース・絆創膏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・ワンタッチ包帯・綿棒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10P</a:t>
            </a:r>
            <a:r>
              <a:rPr lang="ja-JP" altLang="en-US" sz="900" b="0" i="0">
                <a:solidFill>
                  <a:srgbClr val="333333"/>
                </a:solidFill>
                <a:effectLst/>
                <a:latin typeface="-apple-system"/>
              </a:rPr>
              <a:t>・水に流せるペーパー・除菌アルコールウェットティッシュ・救急手引 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バッグなどにサッと入れられる手頃なサイズのセミハードケース入りの上、いざという時に役立つ救急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7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点セットです。突然見舞われる災害時用などに備えておくと安心。是非ご活用ください。 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852</TotalTime>
  <Words>100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988</cp:revision>
  <cp:lastPrinted>2021-07-20T08:57:41Z</cp:lastPrinted>
  <dcterms:created xsi:type="dcterms:W3CDTF">2021-06-21T09:41:39Z</dcterms:created>
  <dcterms:modified xsi:type="dcterms:W3CDTF">2025-03-11T06:06:11Z</dcterms:modified>
</cp:coreProperties>
</file>