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圧縮できる非常持出11点セット CQ-30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圧縮収納バッグ:270×180×125mm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圧縮収納バッグ・ホイッスル・カイロ・レインコート・抗菌消臭簡易トイレ1P・発光スティック・軍手・綿棒&amp;バンソウコウ・マスク・除菌アルコールウェットティッシュ・水に流せるペーパー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圧縮バッグへコンパクトに収納できる非常持出セット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