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圧縮できる非常持出13点セット CQ-40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圧縮収納バッグ:270×180×125mm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圧縮収納バッグ・ホイッスル・カイロ・レインコート・抗菌消臭簡易トイレ1P・発光スティック・軍手・アルミブランケット・フリースブランケット・マスク・除菌アルコールウェットティッシュ・水に流せるペーパー・綿棒&amp;バンソウコウ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化粧箱入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※セット商品の色・柄は写真と異なる場合があります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圧縮バッグへコンパクトに収納できる非常持出セット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2026-09-03T07:21:47Z</dcterms:modified>
</cp:coreProperties>
</file>