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車載用防災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CR-80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380×240×110mm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包装：ダンボール箱入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携帯用トイレや救急手ぬぐい、静音アルミブランケット、レインコートなど、車に積んでおくといざという時に非常に助かる防災グッズ</a:t>
            </a:r>
            <a:r>
              <a:rPr lang="en-US" altLang="ja-JP" sz="1600" dirty="0"/>
              <a:t>21</a:t>
            </a:r>
            <a:r>
              <a:rPr lang="ja-JP" altLang="en-US" sz="1600" dirty="0"/>
              <a:t>点。専用の収納バッグ付きのためコンパクトに纏まります。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A16C51D-E124-1551-2824-289E344E0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06" y="1374018"/>
            <a:ext cx="3660918" cy="36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66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2024-07-24T10:37:01Z</dcterms:modified>
</cp:coreProperties>
</file>