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ファーストエイドミニ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FM02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ジッパーポーチ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:PET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・ポリエチレン・ポリプロピレン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ジッパーポーチ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:140×50×138mm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ジッパーポーチ・絆創膏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・綿棒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・救急手引き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いざという時に役に立つ救急アイテム（絆創膏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・綿棒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10P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・救急手引き）を持ち出しやすいジッパーポーチに纏めた便利グッズ。防災イベント等のノベルティ用などにおすすめです。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103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952</cp:revision>
  <cp:lastPrinted>2021-07-20T08:57:41Z</cp:lastPrinted>
  <dcterms:created xsi:type="dcterms:W3CDTF">2021-06-21T09:41:39Z</dcterms:created>
  <dcterms:modified xsi:type="dcterms:W3CDTF">2024-07-24T10:37:19Z</dcterms:modified>
</cp:coreProperties>
</file>