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能登のために チャリティ防災30点セット FNT-AA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収納リュック:300×120×400mm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収納リュック・リフレクター・IDホイッスル&amp;カラビナリング・軍手・カンパン・ウェットティッシュ・アルミブランケット・防災の心得・ダイナモ多機能ライト・ミルクビスケット・給水袋3L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等</a:t>
            </a:r>
            <a:endParaRPr lang="en-US" altLang="ja-JP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ダンボール箱入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機能性の高いリュックに災害時役立つ防災グッズをセレクト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2026-09-03T00:55:01Z</dcterms:modified>
</cp:coreProperties>
</file>