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能登のために チャリティ防災22点セット FNT-B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収納リュック:290×190×360mm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収納リュック・IDホイッスル&amp;カラビナリング・ウェットティッシュ・アルミブランケット・防災の心得・ダイナモマルチライト・綿棒&amp;バンソウコウ・5年保存水500ml・カンパン・カイロ・レインコート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他</a:t>
            </a:r>
            <a:endParaRPr lang="en-US" altLang="ja-JP"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ダンボール箱入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※セット商品の色・柄は写真と異なる場合があります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機能性の高いリュックに災害時役立つ防災グッズをセレクト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2026-09-03T01:12:40Z</dcterms:modified>
</cp:coreProperties>
</file>