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能登のために チャリティ防災20点セット FNT-C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非常持出袋:340×390mm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非常持出袋・IDホイッスル&amp;カラビナリング・ウェットティッシュ・マスク・静音アルミブランケット・懐中電灯・5年保存水500ml・給水袋3L・カイロ・レインコート・抗菌消臭簡易トイレ・ネックピロー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lang="en-US" altLang="ja"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保管しやすいA4サイズの化粧箱に入った防災セット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2026-09-03T01:44:34Z</dcterms:modified>
</cp:coreProperties>
</file>