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能登のために モバイルサニタリーキット FNT-D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防水ポーチ:233×195mm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付属品 : 防水ポーチ・除菌アルコールウェットティッシュ・ウェット手袋・ポリ手袋・歯磨きティッシュ・水に流せるペーパー・収納外袋・抗菌剤入凝固剤×3・排便処理袋×3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ポリ袋入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注意事項 : ※セット商品の色・柄は写真と異なる場合があります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防水規格IPX4適合の防水ポーチ入りの防災キット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