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能登のために モバイルトイレキット FNT‐E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防水ポーチ:233×195mm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防水ポーチ・除菌アルコールウェットティッシュ・トイレポンチョ・ポリ手袋・携帯用トイレ・水に流せるペーパー・収納外袋・抗菌剤入凝固剤×3・排便処理袋×3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防水規格IPX4適合の防水ポーチ入りの防災キット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