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こどもぼうさい14点セット KS-30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非常用持出袋:340×400mm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非常用持出袋・落書き帳・クレヨン6P・防災の心得・軍手・ホイッスル・カイロ・レインコート・携帯用トイレ1P・発光スティック・静音アルミブランケット・除菌アルコールウェットティッシュ・絆創膏5P・水に流せるペーパー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化粧箱入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※セット商品の色・柄は写真と異なる場合があります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被災時の子供用に考えられた非常持出セット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2026-09-03T06:01:53Z</dcterms:modified>
</cp:coreProperties>
</file>