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こどもぼうさい19点セット KS-50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非常用持出袋:340×400mm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用持出袋・反射リストバンド・落書き帳・アートセット・防災の心得・軍手・IDホイッスル&amp;カラビナリング・カイロ・レインコート・携帯用トイレ1P・発光スティック・静音アルミブランケット・マスク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被災時の子供用に考えられた非常持出セット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2026-09-03T06:05:32Z</dcterms:modified>
</cp:coreProperties>
</file>