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女性防災13点セット LY-30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非常用持出袋:340×400mm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用持出袋・防災の心得・ホイッスル・カイロ・レインコート・携帯用トイレ1P・生理用ナプキン(8枚入)・静音アルミブランケット・使い捨てフェイスタオル・マスク・水に流せるペーパー・緊急避難カード・救急4点セット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女性ならではの必需品を揃えた非常持出セット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2026-09-03T06:15:21Z</dcterms:modified>
</cp:coreProperties>
</file>