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8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女性防災19点セット LY-50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非常用持出袋:340×400mm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非常用持出袋・防災の心得・ホイッスル・カイロ・レインコート・携帯用トイレ1P・生理用ナプキン(8枚入)・静音アルミブランケット・フリースブランケット・フェイスタオル・救急てぬぐい・マスク・7年保存水500ml・給水袋3L・水に流せるペーパー・ウェット手袋・緊急避難カード・救急4点セット・発光スティック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化粧箱入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女性ならではの必需品を揃えた非常持出セット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107</Words>
  <Application>Microsoft Office PowerPoint</Application>
  <PresentationFormat>画面に合わせる (16:9)</PresentationFormat>
  <Paragraphs>12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2026-09-03T06:21:43Z</dcterms:modified>
</cp:coreProperties>
</file>